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jpeg" ContentType="image/jpeg"/>
  <Override PartName="/ppt/media/image8.png" ContentType="image/png"/>
  <Override PartName="/ppt/media/image9.png" ContentType="image/png"/>
  <Override PartName="/ppt/media/image10.jpeg" ContentType="image/jpeg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4000" y="301212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13396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55896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61392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50400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55896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61392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504000" y="1260000"/>
            <a:ext cx="9035640" cy="33544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903564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504000" y="74160"/>
            <a:ext cx="9035640" cy="5795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504000" y="1260000"/>
            <a:ext cx="9035640" cy="33544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13396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504000" y="301212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513396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55896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613920" y="126000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50400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55896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613920" y="3012120"/>
            <a:ext cx="2909160" cy="1599840"/>
          </a:xfrm>
          <a:prstGeom prst="rect">
            <a:avLst/>
          </a:prstGeom>
        </p:spPr>
        <p:txBody>
          <a:bodyPr lIns="0" rIns="0" tIns="0" bIns="0">
            <a:normAutofit fontScale="57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903564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504000" y="74160"/>
            <a:ext cx="9035640" cy="5795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133960" y="301212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133960" y="1260000"/>
            <a:ext cx="440928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4000" y="3012120"/>
            <a:ext cx="9035640" cy="1599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>
            <a:off x="0" y="0"/>
            <a:ext cx="10079640" cy="5669640"/>
          </a:xfrm>
          <a:prstGeom prst="rect">
            <a:avLst/>
          </a:prstGeom>
          <a:solidFill>
            <a:srgbClr val="81d41a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"/>
          <p:cNvSpPr/>
          <p:nvPr/>
        </p:nvSpPr>
        <p:spPr>
          <a:xfrm>
            <a:off x="0" y="0"/>
            <a:ext cx="10079640" cy="5669640"/>
          </a:xfrm>
          <a:prstGeom prst="rect">
            <a:avLst/>
          </a:prstGeom>
          <a:solidFill>
            <a:srgbClr val="81d41a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3564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260000"/>
            <a:ext cx="9035640" cy="33544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jpeg"/><Relationship Id="rId4" Type="http://schemas.openxmlformats.org/officeDocument/2006/relationships/image" Target="../media/image8.png"/><Relationship Id="rId5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"/>
          <p:cNvSpPr/>
          <p:nvPr/>
        </p:nvSpPr>
        <p:spPr>
          <a:xfrm>
            <a:off x="540000" y="1486080"/>
            <a:ext cx="8999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Презентация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9" name=""/>
          <p:cNvSpPr/>
          <p:nvPr/>
        </p:nvSpPr>
        <p:spPr>
          <a:xfrm>
            <a:off x="540000" y="2448000"/>
            <a:ext cx="8999640" cy="539640"/>
          </a:xfrm>
          <a:prstGeom prst="rect">
            <a:avLst/>
          </a:prstGeom>
          <a:solidFill>
            <a:srgbClr val="01380d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На тему: «Slackware Linux»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0" name=""/>
          <p:cNvSpPr txBox="1"/>
          <p:nvPr/>
        </p:nvSpPr>
        <p:spPr>
          <a:xfrm>
            <a:off x="7920720" y="4770720"/>
            <a:ext cx="2160000" cy="900000"/>
          </a:xfrm>
          <a:prstGeom prst="rect">
            <a:avLst/>
          </a:prstGeom>
          <a:solidFill>
            <a:srgbClr val="193801">
              <a:alpha val="50000"/>
            </a:srgbClr>
          </a:solidFill>
          <a:ln w="0"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ru-RU" sz="1800" spc="-1" strike="noStrike">
                <a:latin typeface="Arial"/>
              </a:rPr>
              <a:t>Выполнил:</a:t>
            </a:r>
            <a:endParaRPr b="0" lang="ru-RU" sz="1800" spc="-1" strike="noStrike">
              <a:latin typeface="Arial"/>
            </a:endParaRPr>
          </a:p>
          <a:p>
            <a:pPr algn="r"/>
            <a:r>
              <a:rPr b="0" lang="ru-RU" sz="1800" spc="-1" strike="noStrike">
                <a:latin typeface="Arial"/>
              </a:rPr>
              <a:t>ст. гр. &lt;Группа&gt;</a:t>
            </a:r>
            <a:endParaRPr b="0" lang="ru-RU" sz="1800" spc="-1" strike="noStrike">
              <a:latin typeface="Arial"/>
            </a:endParaRPr>
          </a:p>
          <a:p>
            <a:pPr algn="r"/>
            <a:r>
              <a:rPr b="0" lang="ru-RU" sz="1800" spc="-1" strike="noStrike">
                <a:latin typeface="Arial"/>
              </a:rPr>
              <a:t>&lt;ФИО&gt;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1" name=""/>
          <p:cNvSpPr txBox="1"/>
          <p:nvPr/>
        </p:nvSpPr>
        <p:spPr>
          <a:xfrm>
            <a:off x="3982680" y="5323680"/>
            <a:ext cx="2114640" cy="34632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txBody>
          <a:bodyPr lIns="90000" rIns="90000" tIns="45000" bIns="45000">
            <a:noAutofit/>
          </a:bodyPr>
          <a:p>
            <a:r>
              <a:rPr b="0" lang="ru-RU" sz="1800" spc="-1" strike="noStrike">
                <a:latin typeface="Arial"/>
              </a:rPr>
              <a:t>&lt;Город&gt;, 2021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3135240" y="1800000"/>
            <a:ext cx="3809160" cy="3809160"/>
          </a:xfrm>
          <a:prstGeom prst="rect">
            <a:avLst/>
          </a:prstGeom>
          <a:ln w="0">
            <a:noFill/>
          </a:ln>
        </p:spPr>
      </p:pic>
      <p:sp>
        <p:nvSpPr>
          <p:cNvPr id="103" name=""/>
          <p:cNvSpPr/>
          <p:nvPr/>
        </p:nvSpPr>
        <p:spPr>
          <a:xfrm>
            <a:off x="504000" y="802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Спасибо за внимание!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5" dur="indefinite" restart="never" nodeType="tmRoot">
          <p:childTnLst>
            <p:seq>
              <p:cTn id="126" dur="indefinite" nodeType="mainSeq"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"/>
          <p:cNvSpPr/>
          <p:nvPr/>
        </p:nvSpPr>
        <p:spPr>
          <a:xfrm>
            <a:off x="504000" y="1188000"/>
            <a:ext cx="9035640" cy="277164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 fontScale="55000"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- один из первых дистрибутивов Linux. Его иногда называют «самым UNIX’овым». За небольшими исключениями, Slackware состоит из свободных программных пакетов, распространяемых с исходным кодом. Slackware использует стартовые скрипты стиля BSD, в то время как большинство других дистрибутивов использует стиль System V. 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3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Slackware Linux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"/>
          <p:cNvSpPr/>
          <p:nvPr/>
        </p:nvSpPr>
        <p:spPr>
          <a:xfrm>
            <a:off x="504000" y="1188000"/>
            <a:ext cx="9035640" cy="421164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Первая версия этого дистрибутива была выпущена Патриком Фолькердингом — также известным как Mr. Slackware и The Man — 17 июля 1993. Эта версия базировалась на дистрибутиве SLS и представляла собой копию 3,5" дискеты, которую можно было скачать по FTP.</a:t>
            </a:r>
            <a:endParaRPr b="0" lang="ru-RU" sz="1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В 1999 году серия релизов Slackware перескочила с 4 до 7 релиза. Патрик Фолькердинг назвал это маркетинговым ходом, направленным на то, чтобы показать, что Slackware так же прогрессивен, как и другие дистрибутивы, многие из которых на то время имели релизы с номерами от 6 и выше.</a:t>
            </a:r>
            <a:endParaRPr b="0" lang="ru-RU" sz="1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Наиболее свежая стабильная версия Slackware — 14.2. Предыдущая версия 14.1 (от 7 ноября 2013) включала в себя GCC 4.8.2, Linux 3.10.17, X11 от X.Org 1.14.3, KDE 4.10.5 и другие программы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5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История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" dur="indefinite" restart="never" nodeType="tmRoot">
          <p:childTnLst>
            <p:seq>
              <p:cTn id="15" dur="indefinite" nodeType="mainSeq"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2032200" y="1178280"/>
            <a:ext cx="6095160" cy="4491360"/>
          </a:xfrm>
          <a:prstGeom prst="rect">
            <a:avLst/>
          </a:prstGeom>
          <a:ln w="0">
            <a:noFill/>
          </a:ln>
        </p:spPr>
      </p:pic>
      <p:sp>
        <p:nvSpPr>
          <p:cNvPr id="87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Патрик Фолькердинг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" dur="indefinite" restart="never" nodeType="tmRoot">
          <p:childTnLst>
            <p:seq>
              <p:cTn id="28" dur="indefinite" nodeType="mainSeq"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"/>
          <p:cNvSpPr/>
          <p:nvPr/>
        </p:nvSpPr>
        <p:spPr>
          <a:xfrm>
            <a:off x="504000" y="1188000"/>
            <a:ext cx="9035640" cy="335448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SLS (Softlanding Linux System) — один из самых первых дистрибутивов Linux, выпускавшийся в 1992—1994 годах. Это был первый дистрибутив, который предложил пользователю большой набор программного обеспечения (включая X и TCP/IP), а не просто ядро Linux и основные утилиты. 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9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Основан на: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" dur="indefinite" restart="never" nodeType="tmRoot">
          <p:childTnLst>
            <p:seq>
              <p:cTn id="41" dur="indefinite" nodeType="mainSeq"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1022400" y="1205280"/>
            <a:ext cx="7977240" cy="4487040"/>
          </a:xfrm>
          <a:prstGeom prst="rect">
            <a:avLst/>
          </a:prstGeom>
          <a:ln w="0">
            <a:noFill/>
          </a:ln>
        </p:spPr>
      </p:pic>
      <p:sp>
        <p:nvSpPr>
          <p:cNvPr id="91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Среда рабочего стола (KDE)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"/>
          <p:cNvSpPr/>
          <p:nvPr/>
        </p:nvSpPr>
        <p:spPr>
          <a:xfrm>
            <a:off x="504000" y="1172520"/>
            <a:ext cx="9035640" cy="403164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200" spc="-1" strike="noStrike">
                <a:solidFill>
                  <a:srgbClr val="ffffff"/>
                </a:solidFill>
                <a:latin typeface="Arial"/>
              </a:rPr>
              <a:t>pkgtool (Slackware Package Tool) — менеджер пакетов по умолчанию для дистрибутива Gnu/Linux Slackware. Используется при установке дистрибутива, а также для удаления, установки и обновления пакетов. </a:t>
            </a:r>
            <a:endParaRPr b="0" lang="ru-RU" sz="2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200" spc="-1" strike="noStrike">
                <a:solidFill>
                  <a:srgbClr val="ffffff"/>
                </a:solidFill>
                <a:latin typeface="Arial"/>
              </a:rPr>
              <a:t>slackpkg — программный инструмент автоматической установки или обновления пакетов через локальную сеть или Интернет для Slackware Linux. slackpkg был включен в основное дерево в Slackware 12.2 ранее включен в extras / Slackware 9.1. Лицензируется в соответствии с GNU General Public License (GPL). 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Пакетные менеджеры: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6" dur="indefinite" restart="never" nodeType="tmRoot">
          <p:childTnLst>
            <p:seq>
              <p:cTn id="67" dur="indefinite" nodeType="mainSeq"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" descr=""/>
          <p:cNvPicPr/>
          <p:nvPr/>
        </p:nvPicPr>
        <p:blipFill>
          <a:blip r:embed="rId1"/>
          <a:stretch/>
        </p:blipFill>
        <p:spPr>
          <a:xfrm>
            <a:off x="7647840" y="3456000"/>
            <a:ext cx="2386440" cy="2159640"/>
          </a:xfrm>
          <a:prstGeom prst="rect">
            <a:avLst/>
          </a:prstGeom>
          <a:ln w="0">
            <a:noFill/>
          </a:ln>
        </p:spPr>
      </p:pic>
      <p:pic>
        <p:nvPicPr>
          <p:cNvPr id="95" name="" descr=""/>
          <p:cNvPicPr/>
          <p:nvPr/>
        </p:nvPicPr>
        <p:blipFill>
          <a:blip r:embed="rId2"/>
          <a:stretch/>
        </p:blipFill>
        <p:spPr>
          <a:xfrm>
            <a:off x="5220000" y="3402000"/>
            <a:ext cx="2249640" cy="2249640"/>
          </a:xfrm>
          <a:prstGeom prst="rect">
            <a:avLst/>
          </a:prstGeom>
          <a:ln w="0">
            <a:noFill/>
          </a:ln>
        </p:spPr>
      </p:pic>
      <p:sp>
        <p:nvSpPr>
          <p:cNvPr id="96" name=""/>
          <p:cNvSpPr/>
          <p:nvPr/>
        </p:nvSpPr>
        <p:spPr>
          <a:xfrm>
            <a:off x="504000" y="1188000"/>
            <a:ext cx="9035640" cy="2159640"/>
          </a:xfrm>
          <a:prstGeom prst="rect">
            <a:avLst/>
          </a:prstGeom>
          <a:solidFill>
            <a:srgbClr val="193801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 fontScale="86000"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X86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S/390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Slackware64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ARM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Поддерживаемые архитектуры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98" name="" descr=""/>
          <p:cNvPicPr/>
          <p:nvPr/>
        </p:nvPicPr>
        <p:blipFill>
          <a:blip r:embed="rId3"/>
          <a:srcRect l="0" t="33340" r="0" b="0"/>
          <a:stretch/>
        </p:blipFill>
        <p:spPr>
          <a:xfrm>
            <a:off x="2509920" y="3420000"/>
            <a:ext cx="2510640" cy="2231640"/>
          </a:xfrm>
          <a:prstGeom prst="rect">
            <a:avLst/>
          </a:prstGeom>
          <a:ln w="0">
            <a:noFill/>
          </a:ln>
        </p:spPr>
      </p:pic>
      <p:pic>
        <p:nvPicPr>
          <p:cNvPr id="99" name="" descr=""/>
          <p:cNvPicPr/>
          <p:nvPr/>
        </p:nvPicPr>
        <p:blipFill>
          <a:blip r:embed="rId4"/>
          <a:stretch/>
        </p:blipFill>
        <p:spPr>
          <a:xfrm>
            <a:off x="108000" y="3407400"/>
            <a:ext cx="2244240" cy="2244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9" dur="indefinite" restart="never" nodeType="tmRoot">
          <p:childTnLst>
            <p:seq>
              <p:cTn id="80" dur="indefinite" nodeType="mainSeq"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nodeType="after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nodeType="after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nodeType="after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nodeType="after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" descr=""/>
          <p:cNvPicPr/>
          <p:nvPr/>
        </p:nvPicPr>
        <p:blipFill>
          <a:blip r:embed="rId1"/>
          <a:stretch/>
        </p:blipFill>
        <p:spPr>
          <a:xfrm>
            <a:off x="2786400" y="1194120"/>
            <a:ext cx="4506840" cy="4440600"/>
          </a:xfrm>
          <a:prstGeom prst="rect">
            <a:avLst/>
          </a:prstGeom>
          <a:ln w="0">
            <a:noFill/>
          </a:ln>
        </p:spPr>
      </p:pic>
      <p:sp>
        <p:nvSpPr>
          <p:cNvPr id="101" name=""/>
          <p:cNvSpPr/>
          <p:nvPr/>
        </p:nvSpPr>
        <p:spPr>
          <a:xfrm>
            <a:off x="504000" y="226080"/>
            <a:ext cx="9035640" cy="946080"/>
          </a:xfrm>
          <a:prstGeom prst="rect">
            <a:avLst/>
          </a:prstGeom>
          <a:solidFill>
            <a:srgbClr val="001f05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Arial"/>
              </a:rPr>
              <a:t>Основанные дистрибутивы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2" dur="indefinite" restart="never" nodeType="tmRoot">
          <p:childTnLst>
            <p:seq>
              <p:cTn id="113" dur="indefinite" nodeType="mainSeq"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LibreOffice/7.1.6.2$Linux_X86_64 LibreOffice_project/10$Build-2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2021-11-10T18:36:02Z</dcterms:modified>
  <cp:revision>8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10</vt:i4>
  </property>
  <property fmtid="{D5CDD505-2E9C-101B-9397-08002B2CF9AE}" pid="4" name="Slides">
    <vt:i4>10</vt:i4>
  </property>
</Properties>
</file>