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5F5E34-D566-4DC7-80EA-6DF8EDC1AF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20FABA-1347-44A9-AF7C-BE594CB715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B59523-B10E-4D63-9ECB-3D1935AA695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9BEB33-C19C-48A2-8C71-E8AE8CD2A0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5B964E-5189-4435-B54B-E062488A2B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6F618A1-3E47-4997-8753-B9150523B5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B66E754-77DC-44E3-A6FC-092B154BC4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8FB14C-2BCD-4BE2-A4C5-E0A1EA1D60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8D0303-4B59-41A2-A71B-2ED52017EF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4000" y="139680"/>
            <a:ext cx="9071280" cy="518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F67953-8C0D-4E83-9A6F-AD452E1B4D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9803A0-40D2-4D6C-BE5D-3A2B8F2E49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BFDFF1-69E7-4C05-A274-0B4A154676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A210D4-B6B9-45CA-BF88-6CDBE03863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327BA4-6BEE-4168-99DF-7C9540FBD4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04455D-9D14-49B1-8C5F-60C74472D4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3F559C-3BC4-4B03-9662-624CE43F56A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EC4C02-A93E-468F-9C17-5D8B80B304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6122EF-B1EF-4E54-BC99-BA712FBA01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DBE770-0393-471F-BBFB-AA27FD93FC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FC5E79-5F54-451E-AADD-F721AEA2DC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139680"/>
            <a:ext cx="9071280" cy="518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433815-010E-4FBC-9EDB-9AF3E4F1F5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F20A35-1955-461F-A12C-1ACE43C4B1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BE4B89-47D8-4D69-8817-1659A869BC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701F4F-D768-4AD2-9A74-7C55D400A1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-2205000"/>
            <a:ext cx="10079640" cy="10079640"/>
          </a:xfrm>
          <a:prstGeom prst="rect">
            <a:avLst/>
          </a:prstGeom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0" y="0"/>
            <a:ext cx="10079640" cy="5669640"/>
          </a:xfrm>
          <a:prstGeom prst="rect">
            <a:avLst/>
          </a:prstGeom>
          <a:solidFill>
            <a:srgbClr val="808080">
              <a:alpha val="7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139680"/>
            <a:ext cx="9071280" cy="11188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0" y="-2205000"/>
            <a:ext cx="10079640" cy="10079640"/>
          </a:xfrm>
          <a:prstGeom prst="rect">
            <a:avLst/>
          </a:prstGeom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0" y="0"/>
            <a:ext cx="10079640" cy="5669640"/>
          </a:xfrm>
          <a:prstGeom prst="rect">
            <a:avLst/>
          </a:prstGeom>
          <a:solidFill>
            <a:srgbClr val="808080">
              <a:alpha val="7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139680"/>
            <a:ext cx="9071280" cy="11188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Презентация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172520"/>
            <a:ext cx="9071280" cy="833040"/>
          </a:xfrm>
          <a:prstGeom prst="rect">
            <a:avLst/>
          </a:prstGeom>
          <a:solidFill>
            <a:srgbClr val="333333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На тему: «Laptop`ы»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8100000" y="4680000"/>
            <a:ext cx="1979640" cy="989640"/>
          </a:xfrm>
          <a:prstGeom prst="rect">
            <a:avLst/>
          </a:prstGeom>
          <a:solidFill>
            <a:srgbClr val="333333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XO Caliburn"/>
              </a:rPr>
              <a:t>Выполнил: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XO Caliburn"/>
              </a:rPr>
              <a:t>ст.гр. &lt;группа&gt;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XO Caliburn"/>
              </a:rPr>
              <a:t>&lt;ФИО&gt;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3600000" y="5283000"/>
            <a:ext cx="2879640" cy="359640"/>
          </a:xfrm>
          <a:prstGeom prst="rect">
            <a:avLst/>
          </a:prstGeom>
          <a:solidFill>
            <a:srgbClr val="333333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XO Caliburn"/>
              </a:rPr>
              <a:t>г. &lt;город&gt;, 2022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Современные модели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71304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 fontScale="81000"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За несколько десятилетий развития компьютеров многократно возросла их вычислительная мощь и увеличились их функциональные возможности. Некогда гигантские комплексы, требующие особых условий обслуживания и эксплуатации, благодаря успехам полупроводниковых технологий постепенно превратились в компактные, недорогие, стационарные вычислительные системы.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Рассмотрим, например, два современных представителя: Apple MacBook Pro 2021 года и Huawei MateBook X Pro 2022 года.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9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MacBook Pro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299304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Цена: ~$2600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10-ти ядерный процессор M1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16 GB RAM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1 TB SSD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И вся эта мощь в корпусе 36x25 см и весе в 2 кг.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9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787680" y="360"/>
            <a:ext cx="8504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MateBook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299304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Цена: ~$1 900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CPU: Core i7-1260P (4 ядра, 16 потоков, до 4.7 Ггц)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16 Гб. RAM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1 Тб. SSD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И весом в 1 с небольшим килограмм!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617840" y="360"/>
            <a:ext cx="755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Недостатки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7672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Хрупкость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Капризная аккумуляторная батарея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Привязка к производителю ноутбука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Перегрев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 </a:t>
            </a: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Пыль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9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36196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Разберёмся в терминах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338480"/>
            <a:ext cx="9071280" cy="406116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numCol="1" spcCol="0"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XO Caliburn"/>
              </a:rPr>
              <a:t>Ноутбук</a:t>
            </a:r>
            <a:r>
              <a:rPr b="0" lang="ru-RU" sz="2800" spc="-1" strike="noStrike">
                <a:solidFill>
                  <a:srgbClr val="ffffff"/>
                </a:solidFill>
                <a:latin typeface="XO Caliburn"/>
              </a:rPr>
              <a:t> (англ. notebook — блокнот) — переносной компьютер, в корпусе которого объединены типичные компоненты ПК, включая дисплей, клавиатуру и устройство указания (обычно сенсорная панель или тачпад), а также аккумуляторные батареи. Ноутбуки отличаются небольшими размерами и весом.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XO Caliburn"/>
              </a:rPr>
              <a:t>Лэптоп</a:t>
            </a:r>
            <a:r>
              <a:rPr b="0" lang="ru-RU" sz="2800" spc="-1" strike="noStrike">
                <a:solidFill>
                  <a:srgbClr val="ffffff"/>
                </a:solidFill>
                <a:latin typeface="XO Caliburn"/>
              </a:rPr>
              <a:t> (англ. laptop — lap — колени сидящего человека, top — верх, «наколенник») — более широкий термин, он применяется как к ноутбукам, так и нетбукам, смартбукам.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627200" y="360"/>
            <a:ext cx="754092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504000" y="495000"/>
            <a:ext cx="9071280" cy="467964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numCol="1" spcCol="0" lIns="0" rIns="0" tIns="0" bIns="0" anchor="t">
            <a:normAutofit fontScale="96000"/>
          </a:bodyPr>
          <a:p>
            <a:pPr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ffffff"/>
                </a:solidFill>
                <a:latin typeface="XO Caliburn"/>
              </a:rPr>
              <a:t>Нетбук</a:t>
            </a:r>
            <a:r>
              <a:rPr b="0" lang="ru-RU" sz="3000" spc="-1" strike="noStrike">
                <a:solidFill>
                  <a:srgbClr val="ffffff"/>
                </a:solidFill>
                <a:latin typeface="XO Caliburn"/>
              </a:rPr>
              <a:t> (от англ. net — «сеть» и notebook — «ноутбук») — субноутбук с относительно невысокой производительностью, предназначенный в основном для выхода в Интернет. Обладает небольшой диагональю экрана, низким энергопотреблением, небольшим весом и относительно невысокой стоимостью.</a:t>
            </a:r>
            <a:endParaRPr b="0" lang="ru-RU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ffffff"/>
                </a:solidFill>
                <a:latin typeface="XO Caliburn"/>
              </a:rPr>
              <a:t>Смартбук</a:t>
            </a:r>
            <a:r>
              <a:rPr b="0" lang="ru-RU" sz="3000" spc="-1" strike="noStrike">
                <a:solidFill>
                  <a:srgbClr val="ffffff"/>
                </a:solidFill>
                <a:latin typeface="XO Caliburn"/>
              </a:rPr>
              <a:t> (англ. Smartbook) — небольшой ноутбук, построенный на аппаратной платформе того же класса, что используется для смартфонов и интернет-планшетов.  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rcRect l="17004" t="0" r="19492" b="0"/>
          <a:stretch/>
        </p:blipFill>
        <p:spPr>
          <a:xfrm>
            <a:off x="0" y="360"/>
            <a:ext cx="5399280" cy="566928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rcRect l="19073" t="0" r="14254" b="0"/>
          <a:stretch/>
        </p:blipFill>
        <p:spPr>
          <a:xfrm>
            <a:off x="5256000" y="360"/>
            <a:ext cx="503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XO Caliburn"/>
              </a:rPr>
              <a:t>История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52800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XO Caliburn"/>
              </a:rPr>
              <a:t>В 1982 г. по заказу NASA Уильям Моггридж (компания Grid Systems Corporation) создал первый в мире ноутбук Grid Compass (оперативная память на ЦМД объёмом 340 КБ, процессор Intel 8086 с тактовой частотой 8 МГц, люминесцентный экран). Данный ноутбук использовался в программе Space Shuttle.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9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787680" y="0"/>
            <a:ext cx="8504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504000" y="848880"/>
            <a:ext cx="9071280" cy="39718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numCol="1" spcCol="0" lIns="0" rIns="0" tIns="0" bIns="0" anchor="t">
            <a:normAutofit fontScale="67000"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XO Caliburn"/>
              </a:rPr>
              <a:t>Первая общегражданская модель Osborne 1 (масса 11 кг, оперативная память 64 Кб, процессор Zilog Z80A с тактовой частотой 4 МГц, два дисковода 5,25 дюйма, три порта, в том числе для подключения модема, монохромный дисплей 8,75 × 6,6 см, вмещавший 24 строки по 52 символа; (69 клавиш) была создана изобретателем Адамом Осборном (Adam Osborne) в 1981 году и выпущена на рынок по цене $1795. Из-за маркетинговой ошибки, состоявшей в том, что начало продаж последующей модели Osborne Vixen было объявлено задолго до поступления машин в реализацию (а это ударило по продажам Osborne 1), компания разорилась.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143720" y="360"/>
            <a:ext cx="850752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LibreOffice/7.3.5.2$Linux_X86_64 LibreOffice_project/30$Build-2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2022-09-16T21:17:04Z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16</vt:i4>
  </property>
  <property fmtid="{D5CDD505-2E9C-101B-9397-08002B2CF9AE}" pid="4" name="Slides">
    <vt:i4>16</vt:i4>
  </property>
</Properties>
</file>